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57" r:id="rId5"/>
    <p:sldId id="259" r:id="rId6"/>
    <p:sldId id="260" r:id="rId7"/>
    <p:sldId id="261" r:id="rId8"/>
    <p:sldId id="262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4D8DF-4EB2-F442-A06D-11B810B9BCBC}" v="80" dt="2023-08-08T05:10:5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4"/>
    <p:restoredTop sz="94684"/>
  </p:normalViewPr>
  <p:slideViewPr>
    <p:cSldViewPr snapToGrid="0" snapToObjects="1">
      <p:cViewPr varScale="1">
        <p:scale>
          <a:sx n="110" d="100"/>
          <a:sy n="110" d="100"/>
        </p:scale>
        <p:origin x="2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Nedilko" userId="2b6e3f8d-1fcd-4849-8afd-1c9e0b959e18" providerId="ADAL" clId="{7DA4D8DF-4EB2-F442-A06D-11B810B9BCBC}"/>
    <pc:docChg chg="undo custSel addSld delSld modSld sldOrd">
      <pc:chgData name="Andrew Nedilko" userId="2b6e3f8d-1fcd-4849-8afd-1c9e0b959e18" providerId="ADAL" clId="{7DA4D8DF-4EB2-F442-A06D-11B810B9BCBC}" dt="2023-08-08T05:11:21.385" v="1542" actId="14100"/>
      <pc:docMkLst>
        <pc:docMk/>
      </pc:docMkLst>
      <pc:sldChg chg="del ord">
        <pc:chgData name="Andrew Nedilko" userId="2b6e3f8d-1fcd-4849-8afd-1c9e0b959e18" providerId="ADAL" clId="{7DA4D8DF-4EB2-F442-A06D-11B810B9BCBC}" dt="2023-07-28T06:52:58.137" v="413" actId="2696"/>
        <pc:sldMkLst>
          <pc:docMk/>
          <pc:sldMk cId="1738254744" sldId="258"/>
        </pc:sldMkLst>
      </pc:sldChg>
      <pc:sldChg chg="addSp modSp mod">
        <pc:chgData name="Andrew Nedilko" userId="2b6e3f8d-1fcd-4849-8afd-1c9e0b959e18" providerId="ADAL" clId="{7DA4D8DF-4EB2-F442-A06D-11B810B9BCBC}" dt="2023-07-28T07:13:04.363" v="628" actId="1076"/>
        <pc:sldMkLst>
          <pc:docMk/>
          <pc:sldMk cId="1854295569" sldId="260"/>
        </pc:sldMkLst>
        <pc:spChg chg="add mod">
          <ac:chgData name="Andrew Nedilko" userId="2b6e3f8d-1fcd-4849-8afd-1c9e0b959e18" providerId="ADAL" clId="{7DA4D8DF-4EB2-F442-A06D-11B810B9BCBC}" dt="2023-07-28T07:13:04.363" v="628" actId="1076"/>
          <ac:spMkLst>
            <pc:docMk/>
            <pc:sldMk cId="1854295569" sldId="260"/>
            <ac:spMk id="2" creationId="{1CB60906-73EE-16D8-2A9E-E7CAF2ECEB3A}"/>
          </ac:spMkLst>
        </pc:spChg>
        <pc:picChg chg="mod">
          <ac:chgData name="Andrew Nedilko" userId="2b6e3f8d-1fcd-4849-8afd-1c9e0b959e18" providerId="ADAL" clId="{7DA4D8DF-4EB2-F442-A06D-11B810B9BCBC}" dt="2023-07-28T07:11:23.514" v="577" actId="14100"/>
          <ac:picMkLst>
            <pc:docMk/>
            <pc:sldMk cId="1854295569" sldId="260"/>
            <ac:picMk id="10" creationId="{735B3053-487A-EAA6-9567-F7501BC64206}"/>
          </ac:picMkLst>
        </pc:picChg>
      </pc:sldChg>
      <pc:sldChg chg="addSp modSp mod">
        <pc:chgData name="Andrew Nedilko" userId="2b6e3f8d-1fcd-4849-8afd-1c9e0b959e18" providerId="ADAL" clId="{7DA4D8DF-4EB2-F442-A06D-11B810B9BCBC}" dt="2023-07-28T07:48:54.673" v="829" actId="113"/>
        <pc:sldMkLst>
          <pc:docMk/>
          <pc:sldMk cId="458637244" sldId="261"/>
        </pc:sldMkLst>
        <pc:spChg chg="add mod">
          <ac:chgData name="Andrew Nedilko" userId="2b6e3f8d-1fcd-4849-8afd-1c9e0b959e18" providerId="ADAL" clId="{7DA4D8DF-4EB2-F442-A06D-11B810B9BCBC}" dt="2023-07-28T07:48:54.673" v="829" actId="113"/>
          <ac:spMkLst>
            <pc:docMk/>
            <pc:sldMk cId="458637244" sldId="261"/>
            <ac:spMk id="2" creationId="{663BD888-FA28-176F-CC98-15FAFF44C4AC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7:45:04.616" v="667" actId="1035"/>
        <pc:sldMkLst>
          <pc:docMk/>
          <pc:sldMk cId="2208624130" sldId="262"/>
        </pc:sldMkLst>
        <pc:picChg chg="add del mod">
          <ac:chgData name="Andrew Nedilko" userId="2b6e3f8d-1fcd-4849-8afd-1c9e0b959e18" providerId="ADAL" clId="{7DA4D8DF-4EB2-F442-A06D-11B810B9BCBC}" dt="2023-07-28T07:42:30.880" v="631"/>
          <ac:picMkLst>
            <pc:docMk/>
            <pc:sldMk cId="2208624130" sldId="262"/>
            <ac:picMk id="2" creationId="{8BAAFD9A-37EC-E063-788B-FC791B9C14E3}"/>
          </ac:picMkLst>
        </pc:picChg>
        <pc:picChg chg="add del mod modCrop">
          <ac:chgData name="Andrew Nedilko" userId="2b6e3f8d-1fcd-4849-8afd-1c9e0b959e18" providerId="ADAL" clId="{7DA4D8DF-4EB2-F442-A06D-11B810B9BCBC}" dt="2023-07-28T07:44:08.820" v="643" actId="21"/>
          <ac:picMkLst>
            <pc:docMk/>
            <pc:sldMk cId="2208624130" sldId="262"/>
            <ac:picMk id="3" creationId="{4D58FE33-C623-6200-E9CA-AA19BBA6B8B7}"/>
          </ac:picMkLst>
        </pc:picChg>
        <pc:picChg chg="add del">
          <ac:chgData name="Andrew Nedilko" userId="2b6e3f8d-1fcd-4849-8afd-1c9e0b959e18" providerId="ADAL" clId="{7DA4D8DF-4EB2-F442-A06D-11B810B9BCBC}" dt="2023-07-28T07:43:15.719" v="633" actId="478"/>
          <ac:picMkLst>
            <pc:docMk/>
            <pc:sldMk cId="2208624130" sldId="262"/>
            <ac:picMk id="4" creationId="{F7A32BA2-29DB-1AED-ABC2-E118431481D6}"/>
          </ac:picMkLst>
        </pc:picChg>
        <pc:picChg chg="add mod">
          <ac:chgData name="Andrew Nedilko" userId="2b6e3f8d-1fcd-4849-8afd-1c9e0b959e18" providerId="ADAL" clId="{7DA4D8DF-4EB2-F442-A06D-11B810B9BCBC}" dt="2023-07-28T07:44:55.769" v="664" actId="14100"/>
          <ac:picMkLst>
            <pc:docMk/>
            <pc:sldMk cId="2208624130" sldId="262"/>
            <ac:picMk id="5" creationId="{AE089B88-FD0B-E446-CF77-7F761CDAA30C}"/>
          </ac:picMkLst>
        </pc:picChg>
        <pc:picChg chg="mod">
          <ac:chgData name="Andrew Nedilko" userId="2b6e3f8d-1fcd-4849-8afd-1c9e0b959e18" providerId="ADAL" clId="{7DA4D8DF-4EB2-F442-A06D-11B810B9BCBC}" dt="2023-07-28T07:45:04.616" v="667" actId="1035"/>
          <ac:picMkLst>
            <pc:docMk/>
            <pc:sldMk cId="2208624130" sldId="262"/>
            <ac:picMk id="16" creationId="{16A196BC-D624-5425-1A01-A16B7A4A1E48}"/>
          </ac:picMkLst>
        </pc:picChg>
      </pc:sldChg>
      <pc:sldChg chg="addSp modSp mod">
        <pc:chgData name="Andrew Nedilko" userId="2b6e3f8d-1fcd-4849-8afd-1c9e0b959e18" providerId="ADAL" clId="{7DA4D8DF-4EB2-F442-A06D-11B810B9BCBC}" dt="2023-07-28T08:00:14.149" v="967" actId="1035"/>
        <pc:sldMkLst>
          <pc:docMk/>
          <pc:sldMk cId="2805876724" sldId="265"/>
        </pc:sldMkLst>
        <pc:spChg chg="add mod">
          <ac:chgData name="Andrew Nedilko" userId="2b6e3f8d-1fcd-4849-8afd-1c9e0b959e18" providerId="ADAL" clId="{7DA4D8DF-4EB2-F442-A06D-11B810B9BCBC}" dt="2023-07-28T07:56:59.798" v="868" actId="1038"/>
          <ac:spMkLst>
            <pc:docMk/>
            <pc:sldMk cId="2805876724" sldId="265"/>
            <ac:spMk id="2" creationId="{949CB37A-5D73-FA27-6A62-0274377E3121}"/>
          </ac:spMkLst>
        </pc:spChg>
        <pc:spChg chg="add mod">
          <ac:chgData name="Andrew Nedilko" userId="2b6e3f8d-1fcd-4849-8afd-1c9e0b959e18" providerId="ADAL" clId="{7DA4D8DF-4EB2-F442-A06D-11B810B9BCBC}" dt="2023-07-28T07:57:53.667" v="896" actId="1038"/>
          <ac:spMkLst>
            <pc:docMk/>
            <pc:sldMk cId="2805876724" sldId="265"/>
            <ac:spMk id="3" creationId="{3DF835A8-F536-756E-A635-FCF8B5CBEB46}"/>
          </ac:spMkLst>
        </pc:spChg>
        <pc:spChg chg="add mod">
          <ac:chgData name="Andrew Nedilko" userId="2b6e3f8d-1fcd-4849-8afd-1c9e0b959e18" providerId="ADAL" clId="{7DA4D8DF-4EB2-F442-A06D-11B810B9BCBC}" dt="2023-07-28T07:58:22.508" v="905" actId="1038"/>
          <ac:spMkLst>
            <pc:docMk/>
            <pc:sldMk cId="2805876724" sldId="265"/>
            <ac:spMk id="4" creationId="{6E0A43DA-19C9-BCE1-D599-B63DBA72B4C9}"/>
          </ac:spMkLst>
        </pc:spChg>
        <pc:spChg chg="add mod">
          <ac:chgData name="Andrew Nedilko" userId="2b6e3f8d-1fcd-4849-8afd-1c9e0b959e18" providerId="ADAL" clId="{7DA4D8DF-4EB2-F442-A06D-11B810B9BCBC}" dt="2023-07-28T07:58:43.114" v="913" actId="1038"/>
          <ac:spMkLst>
            <pc:docMk/>
            <pc:sldMk cId="2805876724" sldId="265"/>
            <ac:spMk id="9" creationId="{7C54D0D4-1C74-5E09-07B4-B6C9720836B8}"/>
          </ac:spMkLst>
        </pc:spChg>
        <pc:spChg chg="mod">
          <ac:chgData name="Andrew Nedilko" userId="2b6e3f8d-1fcd-4849-8afd-1c9e0b959e18" providerId="ADAL" clId="{7DA4D8DF-4EB2-F442-A06D-11B810B9BCBC}" dt="2023-07-28T06:54:46.936" v="469" actId="1035"/>
          <ac:spMkLst>
            <pc:docMk/>
            <pc:sldMk cId="2805876724" sldId="265"/>
            <ac:spMk id="17" creationId="{8CDC6734-2BE2-A742-EF11-BF91424F8F3F}"/>
          </ac:spMkLst>
        </pc:spChg>
        <pc:spChg chg="add mod">
          <ac:chgData name="Andrew Nedilko" userId="2b6e3f8d-1fcd-4849-8afd-1c9e0b959e18" providerId="ADAL" clId="{7DA4D8DF-4EB2-F442-A06D-11B810B9BCBC}" dt="2023-07-28T08:00:14.149" v="967" actId="1035"/>
          <ac:spMkLst>
            <pc:docMk/>
            <pc:sldMk cId="2805876724" sldId="265"/>
            <ac:spMk id="18" creationId="{500983C3-06B6-AF74-D7F0-9F4E295D7832}"/>
          </ac:spMkLst>
        </pc:spChg>
      </pc:sldChg>
      <pc:sldChg chg="addSp delSp modSp mod">
        <pc:chgData name="Andrew Nedilko" userId="2b6e3f8d-1fcd-4849-8afd-1c9e0b959e18" providerId="ADAL" clId="{7DA4D8DF-4EB2-F442-A06D-11B810B9BCBC}" dt="2023-07-28T08:42:37.506" v="1365" actId="1038"/>
        <pc:sldMkLst>
          <pc:docMk/>
          <pc:sldMk cId="2931628512" sldId="267"/>
        </pc:sldMkLst>
        <pc:spChg chg="mod">
          <ac:chgData name="Andrew Nedilko" userId="2b6e3f8d-1fcd-4849-8afd-1c9e0b959e18" providerId="ADAL" clId="{7DA4D8DF-4EB2-F442-A06D-11B810B9BCBC}" dt="2023-07-28T06:54:19.935" v="457" actId="1038"/>
          <ac:spMkLst>
            <pc:docMk/>
            <pc:sldMk cId="2931628512" sldId="267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8:20:35.522" v="1230" actId="21"/>
          <ac:picMkLst>
            <pc:docMk/>
            <pc:sldMk cId="2931628512" sldId="267"/>
            <ac:picMk id="2" creationId="{3A195124-3A41-8BB6-D06A-C6A17CD5911A}"/>
          </ac:picMkLst>
        </pc:picChg>
        <pc:picChg chg="add del mod">
          <ac:chgData name="Andrew Nedilko" userId="2b6e3f8d-1fcd-4849-8afd-1c9e0b959e18" providerId="ADAL" clId="{7DA4D8DF-4EB2-F442-A06D-11B810B9BCBC}" dt="2023-07-28T08:26:27.783" v="1262" actId="478"/>
          <ac:picMkLst>
            <pc:docMk/>
            <pc:sldMk cId="2931628512" sldId="267"/>
            <ac:picMk id="4" creationId="{82881461-F9D9-2932-01C9-67C8AE452B68}"/>
          </ac:picMkLst>
        </pc:picChg>
        <pc:picChg chg="add del mod modCrop">
          <ac:chgData name="Andrew Nedilko" userId="2b6e3f8d-1fcd-4849-8afd-1c9e0b959e18" providerId="ADAL" clId="{7DA4D8DF-4EB2-F442-A06D-11B810B9BCBC}" dt="2023-07-28T08:27:05.722" v="1270" actId="21"/>
          <ac:picMkLst>
            <pc:docMk/>
            <pc:sldMk cId="2931628512" sldId="267"/>
            <ac:picMk id="5" creationId="{53EADEAA-FCD6-C7A8-5E68-0409BDE81AAA}"/>
          </ac:picMkLst>
        </pc:picChg>
        <pc:picChg chg="add mod">
          <ac:chgData name="Andrew Nedilko" userId="2b6e3f8d-1fcd-4849-8afd-1c9e0b959e18" providerId="ADAL" clId="{7DA4D8DF-4EB2-F442-A06D-11B810B9BCBC}" dt="2023-07-28T08:27:23.130" v="1287" actId="1035"/>
          <ac:picMkLst>
            <pc:docMk/>
            <pc:sldMk cId="2931628512" sldId="267"/>
            <ac:picMk id="6" creationId="{E7EF0843-C922-7136-C55C-5B2408522DD0}"/>
          </ac:picMkLst>
        </pc:picChg>
        <pc:picChg chg="add mod modCrop">
          <ac:chgData name="Andrew Nedilko" userId="2b6e3f8d-1fcd-4849-8afd-1c9e0b959e18" providerId="ADAL" clId="{7DA4D8DF-4EB2-F442-A06D-11B810B9BCBC}" dt="2023-07-28T08:31:38.125" v="1313" actId="1038"/>
          <ac:picMkLst>
            <pc:docMk/>
            <pc:sldMk cId="2931628512" sldId="267"/>
            <ac:picMk id="7" creationId="{060645EE-B74F-5809-824B-A70988B630D4}"/>
          </ac:picMkLst>
        </pc:picChg>
        <pc:picChg chg="add del mod modCrop">
          <ac:chgData name="Andrew Nedilko" userId="2b6e3f8d-1fcd-4849-8afd-1c9e0b959e18" providerId="ADAL" clId="{7DA4D8DF-4EB2-F442-A06D-11B810B9BCBC}" dt="2023-07-28T08:36:49.314" v="1323" actId="21"/>
          <ac:picMkLst>
            <pc:docMk/>
            <pc:sldMk cId="2931628512" sldId="267"/>
            <ac:picMk id="9" creationId="{6680F834-D817-09E0-0980-A3C4CC6CE6B5}"/>
          </ac:picMkLst>
        </pc:picChg>
        <pc:picChg chg="add del mod modCrop">
          <ac:chgData name="Andrew Nedilko" userId="2b6e3f8d-1fcd-4849-8afd-1c9e0b959e18" providerId="ADAL" clId="{7DA4D8DF-4EB2-F442-A06D-11B810B9BCBC}" dt="2023-07-28T08:37:18.162" v="1328" actId="21"/>
          <ac:picMkLst>
            <pc:docMk/>
            <pc:sldMk cId="2931628512" sldId="267"/>
            <ac:picMk id="10" creationId="{D305482F-FB81-BAE1-96CA-4ECBEF7855A5}"/>
          </ac:picMkLst>
        </pc:picChg>
        <pc:picChg chg="add mod">
          <ac:chgData name="Andrew Nedilko" userId="2b6e3f8d-1fcd-4849-8afd-1c9e0b959e18" providerId="ADAL" clId="{7DA4D8DF-4EB2-F442-A06D-11B810B9BCBC}" dt="2023-07-28T08:37:35.321" v="1331" actId="14100"/>
          <ac:picMkLst>
            <pc:docMk/>
            <pc:sldMk cId="2931628512" sldId="267"/>
            <ac:picMk id="11" creationId="{7EB3E796-9D34-14F4-371B-811DF853A6DB}"/>
          </ac:picMkLst>
        </pc:picChg>
        <pc:picChg chg="del">
          <ac:chgData name="Andrew Nedilko" userId="2b6e3f8d-1fcd-4849-8afd-1c9e0b959e18" providerId="ADAL" clId="{7DA4D8DF-4EB2-F442-A06D-11B810B9BCBC}" dt="2023-07-28T08:41:14.526" v="1332" actId="478"/>
          <ac:picMkLst>
            <pc:docMk/>
            <pc:sldMk cId="2931628512" sldId="267"/>
            <ac:picMk id="12" creationId="{669A8CB5-0D9B-1817-921D-901A8F0D00A7}"/>
          </ac:picMkLst>
        </pc:picChg>
        <pc:picChg chg="add del mod modCrop">
          <ac:chgData name="Andrew Nedilko" userId="2b6e3f8d-1fcd-4849-8afd-1c9e0b959e18" providerId="ADAL" clId="{7DA4D8DF-4EB2-F442-A06D-11B810B9BCBC}" dt="2023-07-28T08:41:57.636" v="1344" actId="21"/>
          <ac:picMkLst>
            <pc:docMk/>
            <pc:sldMk cId="2931628512" sldId="267"/>
            <ac:picMk id="13" creationId="{F1438684-6B55-3246-B3FD-B43395EADADB}"/>
          </ac:picMkLst>
        </pc:picChg>
        <pc:picChg chg="del">
          <ac:chgData name="Andrew Nedilko" userId="2b6e3f8d-1fcd-4849-8afd-1c9e0b959e18" providerId="ADAL" clId="{7DA4D8DF-4EB2-F442-A06D-11B810B9BCBC}" dt="2023-07-28T08:35:34.495" v="1314" actId="478"/>
          <ac:picMkLst>
            <pc:docMk/>
            <pc:sldMk cId="2931628512" sldId="267"/>
            <ac:picMk id="14" creationId="{CA8AA3B4-9273-0CA6-6B2E-5B0C9149ABAB}"/>
          </ac:picMkLst>
        </pc:picChg>
        <pc:picChg chg="add mod">
          <ac:chgData name="Andrew Nedilko" userId="2b6e3f8d-1fcd-4849-8afd-1c9e0b959e18" providerId="ADAL" clId="{7DA4D8DF-4EB2-F442-A06D-11B810B9BCBC}" dt="2023-07-28T08:42:37.506" v="1365" actId="1038"/>
          <ac:picMkLst>
            <pc:docMk/>
            <pc:sldMk cId="2931628512" sldId="267"/>
            <ac:picMk id="15" creationId="{718EA935-CAD8-2AB7-220B-089591FD9DA4}"/>
          </ac:picMkLst>
        </pc:picChg>
        <pc:picChg chg="del">
          <ac:chgData name="Andrew Nedilko" userId="2b6e3f8d-1fcd-4849-8afd-1c9e0b959e18" providerId="ADAL" clId="{7DA4D8DF-4EB2-F442-A06D-11B810B9BCBC}" dt="2023-07-28T08:19:59.039" v="1221" actId="478"/>
          <ac:picMkLst>
            <pc:docMk/>
            <pc:sldMk cId="2931628512" sldId="267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8:30:30.249" v="1288" actId="478"/>
          <ac:picMkLst>
            <pc:docMk/>
            <pc:sldMk cId="2931628512" sldId="267"/>
            <ac:picMk id="18" creationId="{F14418BB-CD14-2678-7BE6-9BA50DA24C05}"/>
          </ac:picMkLst>
        </pc:picChg>
      </pc:sldChg>
      <pc:sldChg chg="addSp delSp modSp mod">
        <pc:chgData name="Andrew Nedilko" userId="2b6e3f8d-1fcd-4849-8afd-1c9e0b959e18" providerId="ADAL" clId="{7DA4D8DF-4EB2-F442-A06D-11B810B9BCBC}" dt="2023-07-28T08:12:18.054" v="1220" actId="1038"/>
        <pc:sldMkLst>
          <pc:docMk/>
          <pc:sldMk cId="1531701283" sldId="268"/>
        </pc:sldMkLst>
        <pc:spChg chg="add mod">
          <ac:chgData name="Andrew Nedilko" userId="2b6e3f8d-1fcd-4849-8afd-1c9e0b959e18" providerId="ADAL" clId="{7DA4D8DF-4EB2-F442-A06D-11B810B9BCBC}" dt="2023-07-28T08:10:40.562" v="1099" actId="1038"/>
          <ac:spMkLst>
            <pc:docMk/>
            <pc:sldMk cId="1531701283" sldId="268"/>
            <ac:spMk id="4" creationId="{C139D54D-F2F1-F6A4-1BF0-CC391BFE55A3}"/>
          </ac:spMkLst>
        </pc:spChg>
        <pc:spChg chg="mod">
          <ac:chgData name="Andrew Nedilko" userId="2b6e3f8d-1fcd-4849-8afd-1c9e0b959e18" providerId="ADAL" clId="{7DA4D8DF-4EB2-F442-A06D-11B810B9BCBC}" dt="2023-07-28T08:12:18.054" v="1220" actId="1038"/>
          <ac:spMkLst>
            <pc:docMk/>
            <pc:sldMk cId="1531701283" sldId="268"/>
            <ac:spMk id="14" creationId="{34AE9BCE-A5FD-FE3A-8700-2044860BD5CA}"/>
          </ac:spMkLst>
        </pc:spChg>
        <pc:picChg chg="add del mod modCrop">
          <ac:chgData name="Andrew Nedilko" userId="2b6e3f8d-1fcd-4849-8afd-1c9e0b959e18" providerId="ADAL" clId="{7DA4D8DF-4EB2-F442-A06D-11B810B9BCBC}" dt="2023-07-28T08:09:14.591" v="1025" actId="21"/>
          <ac:picMkLst>
            <pc:docMk/>
            <pc:sldMk cId="1531701283" sldId="268"/>
            <ac:picMk id="2" creationId="{C51B54AA-7BF7-0EDF-4AD9-15F924C789BB}"/>
          </ac:picMkLst>
        </pc:picChg>
        <pc:picChg chg="add mod">
          <ac:chgData name="Andrew Nedilko" userId="2b6e3f8d-1fcd-4849-8afd-1c9e0b959e18" providerId="ADAL" clId="{7DA4D8DF-4EB2-F442-A06D-11B810B9BCBC}" dt="2023-07-28T08:10:40.562" v="1099" actId="1038"/>
          <ac:picMkLst>
            <pc:docMk/>
            <pc:sldMk cId="1531701283" sldId="268"/>
            <ac:picMk id="3" creationId="{E3961AAF-E49D-ABAA-5BFA-E99BFC8F8C75}"/>
          </ac:picMkLst>
        </pc:picChg>
        <pc:picChg chg="del">
          <ac:chgData name="Andrew Nedilko" userId="2b6e3f8d-1fcd-4849-8afd-1c9e0b959e18" providerId="ADAL" clId="{7DA4D8DF-4EB2-F442-A06D-11B810B9BCBC}" dt="2023-07-28T08:02:12.100" v="968" actId="478"/>
          <ac:picMkLst>
            <pc:docMk/>
            <pc:sldMk cId="1531701283" sldId="268"/>
            <ac:picMk id="5" creationId="{47E0B63C-613D-3DCD-48E4-802EC173338D}"/>
          </ac:picMkLst>
        </pc:picChg>
        <pc:picChg chg="del mod">
          <ac:chgData name="Andrew Nedilko" userId="2b6e3f8d-1fcd-4849-8afd-1c9e0b959e18" providerId="ADAL" clId="{7DA4D8DF-4EB2-F442-A06D-11B810B9BCBC}" dt="2023-07-28T08:08:26.844" v="1016" actId="478"/>
          <ac:picMkLst>
            <pc:docMk/>
            <pc:sldMk cId="1531701283" sldId="268"/>
            <ac:picMk id="11" creationId="{D612D3FD-C75A-E290-EB40-AB501597C246}"/>
          </ac:picMkLst>
        </pc:picChg>
        <pc:picChg chg="mod">
          <ac:chgData name="Andrew Nedilko" userId="2b6e3f8d-1fcd-4849-8afd-1c9e0b959e18" providerId="ADAL" clId="{7DA4D8DF-4EB2-F442-A06D-11B810B9BCBC}" dt="2023-07-28T08:10:49.107" v="1128" actId="1038"/>
          <ac:picMkLst>
            <pc:docMk/>
            <pc:sldMk cId="1531701283" sldId="268"/>
            <ac:picMk id="12" creationId="{6A7CD5EC-B189-1454-A70E-33DE519CA97A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4:09.740" v="450" actId="1038"/>
        <pc:sldMkLst>
          <pc:docMk/>
          <pc:sldMk cId="1119198833" sldId="269"/>
        </pc:sldMkLst>
        <pc:spChg chg="mod">
          <ac:chgData name="Andrew Nedilko" userId="2b6e3f8d-1fcd-4849-8afd-1c9e0b959e18" providerId="ADAL" clId="{7DA4D8DF-4EB2-F442-A06D-11B810B9BCBC}" dt="2023-07-28T06:54:09.740" v="450" actId="1038"/>
          <ac:spMkLst>
            <pc:docMk/>
            <pc:sldMk cId="1119198833" sldId="269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17:23.545" v="25" actId="21"/>
          <ac:picMkLst>
            <pc:docMk/>
            <pc:sldMk cId="1119198833" sldId="269"/>
            <ac:picMk id="2" creationId="{DC4DF170-E377-9DFF-BAB7-4CBBE612A72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3" creationId="{454B6084-E586-1EBC-5D35-EB54A37CE899}"/>
          </ac:picMkLst>
        </pc:picChg>
        <pc:picChg chg="add del mod">
          <ac:chgData name="Andrew Nedilko" userId="2b6e3f8d-1fcd-4849-8afd-1c9e0b959e18" providerId="ADAL" clId="{7DA4D8DF-4EB2-F442-A06D-11B810B9BCBC}" dt="2023-07-28T06:44:13.241" v="332" actId="21"/>
          <ac:picMkLst>
            <pc:docMk/>
            <pc:sldMk cId="1119198833" sldId="269"/>
            <ac:picMk id="4" creationId="{5EA02ECC-AFAD-7E62-6504-452650A7AC73}"/>
          </ac:picMkLst>
        </pc:picChg>
        <pc:picChg chg="add del mod modCrop">
          <ac:chgData name="Andrew Nedilko" userId="2b6e3f8d-1fcd-4849-8afd-1c9e0b959e18" providerId="ADAL" clId="{7DA4D8DF-4EB2-F442-A06D-11B810B9BCBC}" dt="2023-07-28T06:18:37.570" v="37" actId="21"/>
          <ac:picMkLst>
            <pc:docMk/>
            <pc:sldMk cId="1119198833" sldId="269"/>
            <ac:picMk id="5" creationId="{D4623D18-EF60-D434-AF7A-7837CEC282D1}"/>
          </ac:picMkLst>
        </pc:picChg>
        <pc:picChg chg="add mod">
          <ac:chgData name="Andrew Nedilko" userId="2b6e3f8d-1fcd-4849-8afd-1c9e0b959e18" providerId="ADAL" clId="{7DA4D8DF-4EB2-F442-A06D-11B810B9BCBC}" dt="2023-07-28T06:43:50.730" v="324" actId="14100"/>
          <ac:picMkLst>
            <pc:docMk/>
            <pc:sldMk cId="1119198833" sldId="269"/>
            <ac:picMk id="6" creationId="{018A046E-FA12-FB0D-EE70-DE301DC66719}"/>
          </ac:picMkLst>
        </pc:picChg>
        <pc:picChg chg="add del mod modCrop">
          <ac:chgData name="Andrew Nedilko" userId="2b6e3f8d-1fcd-4849-8afd-1c9e0b959e18" providerId="ADAL" clId="{7DA4D8DF-4EB2-F442-A06D-11B810B9BCBC}" dt="2023-07-28T06:19:49.953" v="53" actId="21"/>
          <ac:picMkLst>
            <pc:docMk/>
            <pc:sldMk cId="1119198833" sldId="269"/>
            <ac:picMk id="7" creationId="{BFE39373-9F17-D83C-2639-2207B63807E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8" creationId="{A2D115B6-2B17-3113-A75A-2196D65F79B2}"/>
          </ac:picMkLst>
        </pc:picChg>
        <pc:picChg chg="add mod">
          <ac:chgData name="Andrew Nedilko" userId="2b6e3f8d-1fcd-4849-8afd-1c9e0b959e18" providerId="ADAL" clId="{7DA4D8DF-4EB2-F442-A06D-11B810B9BCBC}" dt="2023-07-28T06:43:40.107" v="323" actId="1076"/>
          <ac:picMkLst>
            <pc:docMk/>
            <pc:sldMk cId="1119198833" sldId="269"/>
            <ac:picMk id="9" creationId="{A769696F-8887-D418-F133-FFD9F7822B1C}"/>
          </ac:picMkLst>
        </pc:picChg>
        <pc:picChg chg="add del mod modCrop">
          <ac:chgData name="Andrew Nedilko" userId="2b6e3f8d-1fcd-4849-8afd-1c9e0b959e18" providerId="ADAL" clId="{7DA4D8DF-4EB2-F442-A06D-11B810B9BCBC}" dt="2023-07-28T06:21:38.991" v="68" actId="21"/>
          <ac:picMkLst>
            <pc:docMk/>
            <pc:sldMk cId="1119198833" sldId="269"/>
            <ac:picMk id="10" creationId="{AA2434E8-13BA-1D4B-31E4-F5594152B05C}"/>
          </ac:picMkLst>
        </pc:picChg>
        <pc:picChg chg="add mod">
          <ac:chgData name="Andrew Nedilko" userId="2b6e3f8d-1fcd-4849-8afd-1c9e0b959e18" providerId="ADAL" clId="{7DA4D8DF-4EB2-F442-A06D-11B810B9BCBC}" dt="2023-07-28T06:43:58.568" v="331" actId="1038"/>
          <ac:picMkLst>
            <pc:docMk/>
            <pc:sldMk cId="1119198833" sldId="269"/>
            <ac:picMk id="11" creationId="{8AF19B12-1273-B6F0-C915-BC63DC655FB2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2" creationId="{669A8CB5-0D9B-1817-921D-901A8F0D00A7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4" creationId="{CA8AA3B4-9273-0CA6-6B2E-5B0C9149ABA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6" creationId="{EFED07FD-4E17-FAC9-D9F0-45356D4898FB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18" creationId="{F14418BB-CD14-2678-7BE6-9BA50DA24C05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0" creationId="{F1F20179-43A0-CF23-1EDA-9F100FE2256E}"/>
          </ac:picMkLst>
        </pc:picChg>
        <pc:picChg chg="del">
          <ac:chgData name="Andrew Nedilko" userId="2b6e3f8d-1fcd-4849-8afd-1c9e0b959e18" providerId="ADAL" clId="{7DA4D8DF-4EB2-F442-A06D-11B810B9BCBC}" dt="2023-07-28T06:15:15.139" v="1" actId="478"/>
          <ac:picMkLst>
            <pc:docMk/>
            <pc:sldMk cId="1119198833" sldId="269"/>
            <ac:picMk id="22" creationId="{A237601C-4CCE-7496-18CA-42E539F8B81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58.871" v="443" actId="1038"/>
        <pc:sldMkLst>
          <pc:docMk/>
          <pc:sldMk cId="1377843332" sldId="270"/>
        </pc:sldMkLst>
        <pc:spChg chg="mod">
          <ac:chgData name="Andrew Nedilko" userId="2b6e3f8d-1fcd-4849-8afd-1c9e0b959e18" providerId="ADAL" clId="{7DA4D8DF-4EB2-F442-A06D-11B810B9BCBC}" dt="2023-07-28T06:53:58.871" v="443" actId="1038"/>
          <ac:spMkLst>
            <pc:docMk/>
            <pc:sldMk cId="1377843332" sldId="270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26:20.893" v="130" actId="21"/>
          <ac:picMkLst>
            <pc:docMk/>
            <pc:sldMk cId="1377843332" sldId="270"/>
            <ac:picMk id="2" creationId="{7D621BD1-66BD-C384-A377-B15A90E8A72A}"/>
          </ac:picMkLst>
        </pc:picChg>
        <pc:picChg chg="add mod">
          <ac:chgData name="Andrew Nedilko" userId="2b6e3f8d-1fcd-4849-8afd-1c9e0b959e18" providerId="ADAL" clId="{7DA4D8DF-4EB2-F442-A06D-11B810B9BCBC}" dt="2023-07-28T06:44:27.398" v="335" actId="14100"/>
          <ac:picMkLst>
            <pc:docMk/>
            <pc:sldMk cId="1377843332" sldId="270"/>
            <ac:picMk id="3" creationId="{121FBBB6-0276-7668-6DCB-CE50967A0FD2}"/>
          </ac:picMkLst>
        </pc:picChg>
        <pc:picChg chg="add del mod modCrop">
          <ac:chgData name="Andrew Nedilko" userId="2b6e3f8d-1fcd-4849-8afd-1c9e0b959e18" providerId="ADAL" clId="{7DA4D8DF-4EB2-F442-A06D-11B810B9BCBC}" dt="2023-07-28T06:27:35.911" v="143" actId="21"/>
          <ac:picMkLst>
            <pc:docMk/>
            <pc:sldMk cId="1377843332" sldId="270"/>
            <ac:picMk id="4" creationId="{7DBD4D7B-8F39-16C0-8181-8D73B1E84490}"/>
          </ac:picMkLst>
        </pc:picChg>
        <pc:picChg chg="add mod">
          <ac:chgData name="Andrew Nedilko" userId="2b6e3f8d-1fcd-4849-8afd-1c9e0b959e18" providerId="ADAL" clId="{7DA4D8DF-4EB2-F442-A06D-11B810B9BCBC}" dt="2023-07-28T06:45:07.470" v="368" actId="14100"/>
          <ac:picMkLst>
            <pc:docMk/>
            <pc:sldMk cId="1377843332" sldId="270"/>
            <ac:picMk id="5" creationId="{E8DE6176-206C-77B5-B753-3F4CB97284A8}"/>
          </ac:picMkLst>
        </pc:picChg>
        <pc:picChg chg="add del mod modCrop">
          <ac:chgData name="Andrew Nedilko" userId="2b6e3f8d-1fcd-4849-8afd-1c9e0b959e18" providerId="ADAL" clId="{7DA4D8DF-4EB2-F442-A06D-11B810B9BCBC}" dt="2023-07-28T06:29:02.995" v="159" actId="21"/>
          <ac:picMkLst>
            <pc:docMk/>
            <pc:sldMk cId="1377843332" sldId="270"/>
            <ac:picMk id="6" creationId="{8D470D17-6B40-8896-3F41-871EE65A0752}"/>
          </ac:picMkLst>
        </pc:picChg>
        <pc:picChg chg="add mod">
          <ac:chgData name="Andrew Nedilko" userId="2b6e3f8d-1fcd-4849-8afd-1c9e0b959e18" providerId="ADAL" clId="{7DA4D8DF-4EB2-F442-A06D-11B810B9BCBC}" dt="2023-07-28T06:45:18.823" v="375" actId="14100"/>
          <ac:picMkLst>
            <pc:docMk/>
            <pc:sldMk cId="1377843332" sldId="270"/>
            <ac:picMk id="7" creationId="{742928CD-D8C7-93D4-23D3-5A5ACFB7B697}"/>
          </ac:picMkLst>
        </pc:picChg>
        <pc:picChg chg="add mod">
          <ac:chgData name="Andrew Nedilko" userId="2b6e3f8d-1fcd-4849-8afd-1c9e0b959e18" providerId="ADAL" clId="{7DA4D8DF-4EB2-F442-A06D-11B810B9BCBC}" dt="2023-07-28T06:44:29.937" v="336" actId="1076"/>
          <ac:picMkLst>
            <pc:docMk/>
            <pc:sldMk cId="1377843332" sldId="270"/>
            <ac:picMk id="8" creationId="{ED246640-3F49-C8B8-A94B-2CC4D3270FE8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49.202" v="436" actId="1038"/>
        <pc:sldMkLst>
          <pc:docMk/>
          <pc:sldMk cId="4128302041" sldId="271"/>
        </pc:sldMkLst>
        <pc:spChg chg="mod">
          <ac:chgData name="Andrew Nedilko" userId="2b6e3f8d-1fcd-4849-8afd-1c9e0b959e18" providerId="ADAL" clId="{7DA4D8DF-4EB2-F442-A06D-11B810B9BCBC}" dt="2023-07-28T06:53:49.202" v="436" actId="1038"/>
          <ac:spMkLst>
            <pc:docMk/>
            <pc:sldMk cId="4128302041" sldId="271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0:11.546" v="173" actId="21"/>
          <ac:picMkLst>
            <pc:docMk/>
            <pc:sldMk cId="4128302041" sldId="271"/>
            <ac:picMk id="2" creationId="{E244D19D-2547-C376-6231-A6D24C32A00F}"/>
          </ac:picMkLst>
        </pc:picChg>
        <pc:picChg chg="add mod">
          <ac:chgData name="Andrew Nedilko" userId="2b6e3f8d-1fcd-4849-8afd-1c9e0b959e18" providerId="ADAL" clId="{7DA4D8DF-4EB2-F442-A06D-11B810B9BCBC}" dt="2023-07-28T06:46:16.175" v="412" actId="1038"/>
          <ac:picMkLst>
            <pc:docMk/>
            <pc:sldMk cId="4128302041" sldId="271"/>
            <ac:picMk id="3" creationId="{7EA84284-070B-2707-22B6-524014328B96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29.894" v="427" actId="1038"/>
        <pc:sldMkLst>
          <pc:docMk/>
          <pc:sldMk cId="383626088" sldId="272"/>
        </pc:sldMkLst>
        <pc:spChg chg="mod">
          <ac:chgData name="Andrew Nedilko" userId="2b6e3f8d-1fcd-4849-8afd-1c9e0b959e18" providerId="ADAL" clId="{7DA4D8DF-4EB2-F442-A06D-11B810B9BCBC}" dt="2023-07-28T06:53:29.894" v="427" actId="1038"/>
          <ac:spMkLst>
            <pc:docMk/>
            <pc:sldMk cId="383626088" sldId="272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7-28T06:32:36.969" v="185" actId="478"/>
          <ac:picMkLst>
            <pc:docMk/>
            <pc:sldMk cId="383626088" sldId="272"/>
            <ac:picMk id="2" creationId="{59D95A36-CDF6-A58A-7C78-22BDC153C20D}"/>
          </ac:picMkLst>
        </pc:picChg>
        <pc:picChg chg="add del mod modCrop">
          <ac:chgData name="Andrew Nedilko" userId="2b6e3f8d-1fcd-4849-8afd-1c9e0b959e18" providerId="ADAL" clId="{7DA4D8DF-4EB2-F442-A06D-11B810B9BCBC}" dt="2023-07-28T06:33:12.146" v="195" actId="21"/>
          <ac:picMkLst>
            <pc:docMk/>
            <pc:sldMk cId="383626088" sldId="272"/>
            <ac:picMk id="3" creationId="{74EDA1C5-1846-D983-CE16-F2006E956AD0}"/>
          </ac:picMkLst>
        </pc:picChg>
        <pc:picChg chg="add mod">
          <ac:chgData name="Andrew Nedilko" userId="2b6e3f8d-1fcd-4849-8afd-1c9e0b959e18" providerId="ADAL" clId="{7DA4D8DF-4EB2-F442-A06D-11B810B9BCBC}" dt="2023-07-28T06:41:31.378" v="271" actId="14100"/>
          <ac:picMkLst>
            <pc:docMk/>
            <pc:sldMk cId="383626088" sldId="272"/>
            <ac:picMk id="4" creationId="{8D1816BC-1643-A187-4668-07F3BB658592}"/>
          </ac:picMkLst>
        </pc:picChg>
        <pc:picChg chg="add del mod modCrop">
          <ac:chgData name="Andrew Nedilko" userId="2b6e3f8d-1fcd-4849-8afd-1c9e0b959e18" providerId="ADAL" clId="{7DA4D8DF-4EB2-F442-A06D-11B810B9BCBC}" dt="2023-07-28T06:34:13.866" v="209" actId="21"/>
          <ac:picMkLst>
            <pc:docMk/>
            <pc:sldMk cId="383626088" sldId="272"/>
            <ac:picMk id="5" creationId="{C5F3A96C-915A-5641-87AB-8D3CA46388EA}"/>
          </ac:picMkLst>
        </pc:picChg>
        <pc:picChg chg="add mod">
          <ac:chgData name="Andrew Nedilko" userId="2b6e3f8d-1fcd-4849-8afd-1c9e0b959e18" providerId="ADAL" clId="{7DA4D8DF-4EB2-F442-A06D-11B810B9BCBC}" dt="2023-07-28T06:42:11.368" v="304" actId="1035"/>
          <ac:picMkLst>
            <pc:docMk/>
            <pc:sldMk cId="383626088" sldId="272"/>
            <ac:picMk id="6" creationId="{2766CD61-E8DD-138D-0C58-98F697CF9DF1}"/>
          </ac:picMkLst>
        </pc:picChg>
        <pc:picChg chg="add del mod modCrop">
          <ac:chgData name="Andrew Nedilko" userId="2b6e3f8d-1fcd-4849-8afd-1c9e0b959e18" providerId="ADAL" clId="{7DA4D8DF-4EB2-F442-A06D-11B810B9BCBC}" dt="2023-07-28T06:35:09.081" v="221" actId="21"/>
          <ac:picMkLst>
            <pc:docMk/>
            <pc:sldMk cId="383626088" sldId="272"/>
            <ac:picMk id="7" creationId="{48DBF788-2DB7-2C4C-8631-32D4CBE9BACF}"/>
          </ac:picMkLst>
        </pc:picChg>
        <pc:picChg chg="add mod">
          <ac:chgData name="Andrew Nedilko" userId="2b6e3f8d-1fcd-4849-8afd-1c9e0b959e18" providerId="ADAL" clId="{7DA4D8DF-4EB2-F442-A06D-11B810B9BCBC}" dt="2023-07-28T06:41:20.071" v="269" actId="14100"/>
          <ac:picMkLst>
            <pc:docMk/>
            <pc:sldMk cId="383626088" sldId="272"/>
            <ac:picMk id="8" creationId="{3FC61A33-F869-68BD-474A-CC5214E6D471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7-28T06:53:37.230" v="429" actId="20577"/>
        <pc:sldMkLst>
          <pc:docMk/>
          <pc:sldMk cId="1585633742" sldId="273"/>
        </pc:sldMkLst>
        <pc:spChg chg="mod">
          <ac:chgData name="Andrew Nedilko" userId="2b6e3f8d-1fcd-4849-8afd-1c9e0b959e18" providerId="ADAL" clId="{7DA4D8DF-4EB2-F442-A06D-11B810B9BCBC}" dt="2023-07-28T06:53:37.230" v="429" actId="20577"/>
          <ac:spMkLst>
            <pc:docMk/>
            <pc:sldMk cId="1585633742" sldId="273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7-28T06:35:57.232" v="226" actId="478"/>
          <ac:picMkLst>
            <pc:docMk/>
            <pc:sldMk cId="1585633742" sldId="273"/>
            <ac:picMk id="2" creationId="{02263B6A-C4C6-38ED-BF36-DF20DFDCF339}"/>
          </ac:picMkLst>
        </pc:picChg>
        <pc:picChg chg="add del mod modCrop">
          <ac:chgData name="Andrew Nedilko" userId="2b6e3f8d-1fcd-4849-8afd-1c9e0b959e18" providerId="ADAL" clId="{7DA4D8DF-4EB2-F442-A06D-11B810B9BCBC}" dt="2023-07-28T06:38:40.249" v="237" actId="21"/>
          <ac:picMkLst>
            <pc:docMk/>
            <pc:sldMk cId="1585633742" sldId="273"/>
            <ac:picMk id="3" creationId="{1C15937B-EC03-7F7D-C93B-0461243AE51C}"/>
          </ac:picMkLst>
        </pc:picChg>
        <pc:picChg chg="add mod">
          <ac:chgData name="Andrew Nedilko" userId="2b6e3f8d-1fcd-4849-8afd-1c9e0b959e18" providerId="ADAL" clId="{7DA4D8DF-4EB2-F442-A06D-11B810B9BCBC}" dt="2023-07-28T06:40:40.188" v="263" actId="14100"/>
          <ac:picMkLst>
            <pc:docMk/>
            <pc:sldMk cId="1585633742" sldId="273"/>
            <ac:picMk id="4" creationId="{60301875-1026-1312-C102-E888A6FB8039}"/>
          </ac:picMkLst>
        </pc:picChg>
        <pc:picChg chg="add del mod modCrop">
          <ac:chgData name="Andrew Nedilko" userId="2b6e3f8d-1fcd-4849-8afd-1c9e0b959e18" providerId="ADAL" clId="{7DA4D8DF-4EB2-F442-A06D-11B810B9BCBC}" dt="2023-07-28T06:39:35.126" v="249" actId="21"/>
          <ac:picMkLst>
            <pc:docMk/>
            <pc:sldMk cId="1585633742" sldId="273"/>
            <ac:picMk id="5" creationId="{9D1D6B76-9561-69BF-D005-3477B45168D8}"/>
          </ac:picMkLst>
        </pc:picChg>
        <pc:picChg chg="add mod">
          <ac:chgData name="Andrew Nedilko" userId="2b6e3f8d-1fcd-4849-8afd-1c9e0b959e18" providerId="ADAL" clId="{7DA4D8DF-4EB2-F442-A06D-11B810B9BCBC}" dt="2023-07-28T06:40:45.117" v="264" actId="14100"/>
          <ac:picMkLst>
            <pc:docMk/>
            <pc:sldMk cId="1585633742" sldId="273"/>
            <ac:picMk id="6" creationId="{E99A1CF9-EFBB-AB86-EF00-599CA3EB963F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6T22:44:42.997" v="1492" actId="1035"/>
        <pc:sldMkLst>
          <pc:docMk/>
          <pc:sldMk cId="906029163" sldId="274"/>
        </pc:sldMkLst>
        <pc:spChg chg="mod">
          <ac:chgData name="Andrew Nedilko" userId="2b6e3f8d-1fcd-4849-8afd-1c9e0b959e18" providerId="ADAL" clId="{7DA4D8DF-4EB2-F442-A06D-11B810B9BCBC}" dt="2023-08-06T22:38:12.032" v="1429" actId="166"/>
          <ac:spMkLst>
            <pc:docMk/>
            <pc:sldMk cId="906029163" sldId="274"/>
            <ac:spMk id="23" creationId="{545E1C4C-08DC-2841-FFF9-62D4A1424D94}"/>
          </ac:spMkLst>
        </pc:spChg>
        <pc:picChg chg="add del mod">
          <ac:chgData name="Andrew Nedilko" userId="2b6e3f8d-1fcd-4849-8afd-1c9e0b959e18" providerId="ADAL" clId="{7DA4D8DF-4EB2-F442-A06D-11B810B9BCBC}" dt="2023-08-06T22:24:08.912" v="1385"/>
          <ac:picMkLst>
            <pc:docMk/>
            <pc:sldMk cId="906029163" sldId="274"/>
            <ac:picMk id="2" creationId="{02961A83-290E-DC00-0E48-9D76FB177A53}"/>
          </ac:picMkLst>
        </pc:picChg>
        <pc:picChg chg="add del mod modCrop">
          <ac:chgData name="Andrew Nedilko" userId="2b6e3f8d-1fcd-4849-8afd-1c9e0b959e18" providerId="ADAL" clId="{7DA4D8DF-4EB2-F442-A06D-11B810B9BCBC}" dt="2023-08-06T22:24:43.266" v="1393" actId="21"/>
          <ac:picMkLst>
            <pc:docMk/>
            <pc:sldMk cId="906029163" sldId="274"/>
            <ac:picMk id="3" creationId="{53C4199F-B368-6E4E-CE34-2CFBDA6C5B87}"/>
          </ac:picMkLst>
        </pc:picChg>
        <pc:picChg chg="del">
          <ac:chgData name="Andrew Nedilko" userId="2b6e3f8d-1fcd-4849-8afd-1c9e0b959e18" providerId="ADAL" clId="{7DA4D8DF-4EB2-F442-A06D-11B810B9BCBC}" dt="2023-08-06T22:17:01.544" v="1367" actId="478"/>
          <ac:picMkLst>
            <pc:docMk/>
            <pc:sldMk cId="906029163" sldId="274"/>
            <ac:picMk id="4" creationId="{60301875-1026-1312-C102-E888A6FB8039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5" creationId="{4FC23741-0A62-9BBD-3A9C-957222D654EA}"/>
          </ac:picMkLst>
        </pc:picChg>
        <pc:picChg chg="del">
          <ac:chgData name="Andrew Nedilko" userId="2b6e3f8d-1fcd-4849-8afd-1c9e0b959e18" providerId="ADAL" clId="{7DA4D8DF-4EB2-F442-A06D-11B810B9BCBC}" dt="2023-08-06T22:17:02.315" v="1368" actId="478"/>
          <ac:picMkLst>
            <pc:docMk/>
            <pc:sldMk cId="906029163" sldId="274"/>
            <ac:picMk id="6" creationId="{E99A1CF9-EFBB-AB86-EF00-599CA3EB963F}"/>
          </ac:picMkLst>
        </pc:picChg>
        <pc:picChg chg="add del mod modCrop">
          <ac:chgData name="Andrew Nedilko" userId="2b6e3f8d-1fcd-4849-8afd-1c9e0b959e18" providerId="ADAL" clId="{7DA4D8DF-4EB2-F442-A06D-11B810B9BCBC}" dt="2023-08-06T22:28:08.531" v="1411" actId="21"/>
          <ac:picMkLst>
            <pc:docMk/>
            <pc:sldMk cId="906029163" sldId="274"/>
            <ac:picMk id="7" creationId="{4BBC0353-4782-0785-7F8F-A6FB789725ED}"/>
          </ac:picMkLst>
        </pc:picChg>
        <pc:picChg chg="add del mod">
          <ac:chgData name="Andrew Nedilko" userId="2b6e3f8d-1fcd-4849-8afd-1c9e0b959e18" providerId="ADAL" clId="{7DA4D8DF-4EB2-F442-A06D-11B810B9BCBC}" dt="2023-08-06T22:42:04.027" v="1434" actId="478"/>
          <ac:picMkLst>
            <pc:docMk/>
            <pc:sldMk cId="906029163" sldId="274"/>
            <ac:picMk id="8" creationId="{A030102D-286A-D4E8-E9A7-2D763042778A}"/>
          </ac:picMkLst>
        </pc:picChg>
        <pc:picChg chg="add del mod modCrop">
          <ac:chgData name="Andrew Nedilko" userId="2b6e3f8d-1fcd-4849-8afd-1c9e0b959e18" providerId="ADAL" clId="{7DA4D8DF-4EB2-F442-A06D-11B810B9BCBC}" dt="2023-08-06T22:37:04.891" v="1426" actId="21"/>
          <ac:picMkLst>
            <pc:docMk/>
            <pc:sldMk cId="906029163" sldId="274"/>
            <ac:picMk id="9" creationId="{88FEF1FF-2AC9-A9EB-0CB2-E7DB77CB19F1}"/>
          </ac:picMkLst>
        </pc:picChg>
        <pc:picChg chg="add mod">
          <ac:chgData name="Andrew Nedilko" userId="2b6e3f8d-1fcd-4849-8afd-1c9e0b959e18" providerId="ADAL" clId="{7DA4D8DF-4EB2-F442-A06D-11B810B9BCBC}" dt="2023-08-06T22:44:42.997" v="1492" actId="1035"/>
          <ac:picMkLst>
            <pc:docMk/>
            <pc:sldMk cId="906029163" sldId="274"/>
            <ac:picMk id="10" creationId="{6214715C-BB54-2894-0D43-28CF61DAF09D}"/>
          </ac:picMkLst>
        </pc:picChg>
        <pc:picChg chg="add del mod modCrop">
          <ac:chgData name="Andrew Nedilko" userId="2b6e3f8d-1fcd-4849-8afd-1c9e0b959e18" providerId="ADAL" clId="{7DA4D8DF-4EB2-F442-A06D-11B810B9BCBC}" dt="2023-08-06T22:42:39.676" v="1445" actId="21"/>
          <ac:picMkLst>
            <pc:docMk/>
            <pc:sldMk cId="906029163" sldId="274"/>
            <ac:picMk id="11" creationId="{ADC48EA7-1C0B-2EFD-7D61-3FE3E257B3F3}"/>
          </ac:picMkLst>
        </pc:picChg>
        <pc:picChg chg="add mod">
          <ac:chgData name="Andrew Nedilko" userId="2b6e3f8d-1fcd-4849-8afd-1c9e0b959e18" providerId="ADAL" clId="{7DA4D8DF-4EB2-F442-A06D-11B810B9BCBC}" dt="2023-08-06T22:44:20.925" v="1485" actId="1038"/>
          <ac:picMkLst>
            <pc:docMk/>
            <pc:sldMk cId="906029163" sldId="274"/>
            <ac:picMk id="12" creationId="{6FA57C1F-5F4B-C438-E0AE-F331E814198B}"/>
          </ac:picMkLst>
        </pc:picChg>
      </pc:sldChg>
      <pc:sldChg chg="addSp delSp modSp add mod">
        <pc:chgData name="Andrew Nedilko" userId="2b6e3f8d-1fcd-4849-8afd-1c9e0b959e18" providerId="ADAL" clId="{7DA4D8DF-4EB2-F442-A06D-11B810B9BCBC}" dt="2023-08-08T05:11:21.385" v="1542" actId="14100"/>
        <pc:sldMkLst>
          <pc:docMk/>
          <pc:sldMk cId="96252867" sldId="275"/>
        </pc:sldMkLst>
        <pc:spChg chg="mod">
          <ac:chgData name="Andrew Nedilko" userId="2b6e3f8d-1fcd-4849-8afd-1c9e0b959e18" providerId="ADAL" clId="{7DA4D8DF-4EB2-F442-A06D-11B810B9BCBC}" dt="2023-08-06T22:17:23.904" v="1375" actId="20577"/>
          <ac:spMkLst>
            <pc:docMk/>
            <pc:sldMk cId="96252867" sldId="275"/>
            <ac:spMk id="23" creationId="{545E1C4C-08DC-2841-FFF9-62D4A1424D94}"/>
          </ac:spMkLst>
        </pc:spChg>
        <pc:picChg chg="add del mod modCrop">
          <ac:chgData name="Andrew Nedilko" userId="2b6e3f8d-1fcd-4849-8afd-1c9e0b959e18" providerId="ADAL" clId="{7DA4D8DF-4EB2-F442-A06D-11B810B9BCBC}" dt="2023-08-06T22:47:44.938" v="1504" actId="21"/>
          <ac:picMkLst>
            <pc:docMk/>
            <pc:sldMk cId="96252867" sldId="275"/>
            <ac:picMk id="2" creationId="{878C73CF-CD01-CFE9-50EA-16AD31A3FCD9}"/>
          </ac:picMkLst>
        </pc:picChg>
        <pc:picChg chg="add del mod modCrop">
          <ac:chgData name="Andrew Nedilko" userId="2b6e3f8d-1fcd-4849-8afd-1c9e0b959e18" providerId="ADAL" clId="{7DA4D8DF-4EB2-F442-A06D-11B810B9BCBC}" dt="2023-08-08T05:10:44.022" v="1537" actId="21"/>
          <ac:picMkLst>
            <pc:docMk/>
            <pc:sldMk cId="96252867" sldId="275"/>
            <ac:picMk id="2" creationId="{E207CB8B-58D2-AAF1-730C-074DA6F7B08D}"/>
          </ac:picMkLst>
        </pc:picChg>
        <pc:picChg chg="add mod">
          <ac:chgData name="Andrew Nedilko" userId="2b6e3f8d-1fcd-4849-8afd-1c9e0b959e18" providerId="ADAL" clId="{7DA4D8DF-4EB2-F442-A06D-11B810B9BCBC}" dt="2023-08-08T05:11:01.803" v="1540" actId="14100"/>
          <ac:picMkLst>
            <pc:docMk/>
            <pc:sldMk cId="96252867" sldId="275"/>
            <ac:picMk id="3" creationId="{0863AEB4-50FD-BD3F-37A0-9127D96F8212}"/>
          </ac:picMkLst>
        </pc:picChg>
        <pc:picChg chg="add del mod modCrop">
          <ac:chgData name="Andrew Nedilko" userId="2b6e3f8d-1fcd-4849-8afd-1c9e0b959e18" providerId="ADAL" clId="{7DA4D8DF-4EB2-F442-A06D-11B810B9BCBC}" dt="2023-08-06T22:49:33.368" v="1521" actId="21"/>
          <ac:picMkLst>
            <pc:docMk/>
            <pc:sldMk cId="96252867" sldId="275"/>
            <ac:picMk id="4" creationId="{7220DCE8-2DF3-1CC2-764C-2F15D9448B9C}"/>
          </ac:picMkLst>
        </pc:picChg>
        <pc:picChg chg="add mod">
          <ac:chgData name="Andrew Nedilko" userId="2b6e3f8d-1fcd-4849-8afd-1c9e0b959e18" providerId="ADAL" clId="{7DA4D8DF-4EB2-F442-A06D-11B810B9BCBC}" dt="2023-08-08T05:11:21.385" v="1542" actId="14100"/>
          <ac:picMkLst>
            <pc:docMk/>
            <pc:sldMk cId="96252867" sldId="275"/>
            <ac:picMk id="4" creationId="{B3C29C7F-E289-3689-A26F-5C72A2A94BE4}"/>
          </ac:picMkLst>
        </pc:picChg>
        <pc:picChg chg="add mod">
          <ac:chgData name="Andrew Nedilko" userId="2b6e3f8d-1fcd-4849-8afd-1c9e0b959e18" providerId="ADAL" clId="{7DA4D8DF-4EB2-F442-A06D-11B810B9BCBC}" dt="2023-08-06T22:49:57.920" v="1527" actId="14100"/>
          <ac:picMkLst>
            <pc:docMk/>
            <pc:sldMk cId="96252867" sldId="275"/>
            <ac:picMk id="5" creationId="{E039DC49-9F9F-79C4-552E-08B4346195E9}"/>
          </ac:picMkLst>
        </pc:picChg>
      </pc:sldChg>
      <pc:sldChg chg="modSp add mod">
        <pc:chgData name="Andrew Nedilko" userId="2b6e3f8d-1fcd-4849-8afd-1c9e0b959e18" providerId="ADAL" clId="{7DA4D8DF-4EB2-F442-A06D-11B810B9BCBC}" dt="2023-08-06T22:17:31.283" v="1379" actId="20577"/>
        <pc:sldMkLst>
          <pc:docMk/>
          <pc:sldMk cId="3887046401" sldId="276"/>
        </pc:sldMkLst>
        <pc:spChg chg="mod">
          <ac:chgData name="Andrew Nedilko" userId="2b6e3f8d-1fcd-4849-8afd-1c9e0b959e18" providerId="ADAL" clId="{7DA4D8DF-4EB2-F442-A06D-11B810B9BCBC}" dt="2023-08-06T22:17:31.283" v="1379" actId="20577"/>
          <ac:spMkLst>
            <pc:docMk/>
            <pc:sldMk cId="3887046401" sldId="276"/>
            <ac:spMk id="23" creationId="{545E1C4C-08DC-2841-FFF9-62D4A1424D94}"/>
          </ac:spMkLst>
        </pc:spChg>
      </pc:sldChg>
      <pc:sldChg chg="modSp add mod">
        <pc:chgData name="Andrew Nedilko" userId="2b6e3f8d-1fcd-4849-8afd-1c9e0b959e18" providerId="ADAL" clId="{7DA4D8DF-4EB2-F442-A06D-11B810B9BCBC}" dt="2023-08-06T22:17:37.311" v="1383" actId="20577"/>
        <pc:sldMkLst>
          <pc:docMk/>
          <pc:sldMk cId="3226651998" sldId="277"/>
        </pc:sldMkLst>
        <pc:spChg chg="mod">
          <ac:chgData name="Andrew Nedilko" userId="2b6e3f8d-1fcd-4849-8afd-1c9e0b959e18" providerId="ADAL" clId="{7DA4D8DF-4EB2-F442-A06D-11B810B9BCBC}" dt="2023-08-06T22:17:37.311" v="1383" actId="20577"/>
          <ac:spMkLst>
            <pc:docMk/>
            <pc:sldMk cId="3226651998" sldId="277"/>
            <ac:spMk id="23" creationId="{545E1C4C-08DC-2841-FFF9-62D4A1424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7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5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F4187-A674-1A4D-9F04-5E06EAE3631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7F7B-7F63-0B4D-990C-2EAA7F8C7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0E6A9-E963-2EA8-578C-75EE14B71F28}"/>
              </a:ext>
            </a:extLst>
          </p:cNvPr>
          <p:cNvSpPr txBox="1"/>
          <p:nvPr/>
        </p:nvSpPr>
        <p:spPr>
          <a:xfrm>
            <a:off x="8619527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9B4F9-1574-3FBD-FFC5-7EC1EB58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" y="3641298"/>
            <a:ext cx="4381259" cy="320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F4FAC-1595-D7D3-1F51-A9B2434E6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28886" r="53165" b="30810"/>
          <a:stretch/>
        </p:blipFill>
        <p:spPr>
          <a:xfrm>
            <a:off x="4454447" y="119826"/>
            <a:ext cx="4155002" cy="390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E74A-E117-A9C3-3857-57C0FE48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" y="119826"/>
            <a:ext cx="4155003" cy="344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2A911-F6C1-1713-5FBD-B7B79DA2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47" y="3870742"/>
            <a:ext cx="4155002" cy="2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B6084-E586-1EBC-5D35-EB54A37C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" y="23874"/>
            <a:ext cx="3799435" cy="287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115B6-2B17-3113-A75A-2196D65F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12" y="59129"/>
            <a:ext cx="3799434" cy="3990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20179-43A0-CF23-1EDA-9F100FE2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92" y="5003325"/>
            <a:ext cx="2268397" cy="1790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37601C-4CCE-7496-18CA-42E539F8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" y="2892208"/>
            <a:ext cx="2148165" cy="24348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F0843-C922-7136-C55C-5B2408522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121" y="4205455"/>
            <a:ext cx="2789698" cy="159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645EE-B74F-5809-824B-A70988B630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40" t="37138" r="60708" b="34617"/>
          <a:stretch/>
        </p:blipFill>
        <p:spPr>
          <a:xfrm>
            <a:off x="6726692" y="2892208"/>
            <a:ext cx="2268397" cy="2085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3E796-9D34-14F4-371B-811DF853A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7" y="5279189"/>
            <a:ext cx="1924165" cy="135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EA935-CAD8-2AB7-220B-089591FD9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045" y="5138443"/>
            <a:ext cx="1807994" cy="13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2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69696F-8887-D418-F133-FFD9F782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"/>
            <a:ext cx="3866248" cy="3953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19B12-1273-B6F0-C915-BC63DC65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0" y="0"/>
            <a:ext cx="4575746" cy="6652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046E-FA12-FB0D-EE70-DE301DC6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" y="3974540"/>
            <a:ext cx="3442937" cy="28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FBBB6-0276-7668-6DCB-CE50967A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" y="33285"/>
            <a:ext cx="4927779" cy="443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E6176-206C-77B5-B753-3F4CB972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93" y="0"/>
            <a:ext cx="4153707" cy="430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928CD-D8C7-93D4-23D3-5A5ACFB7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7" y="4300334"/>
            <a:ext cx="3913137" cy="255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46640-3F49-C8B8-A94B-2CC4D327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8085"/>
            <a:ext cx="3794815" cy="2376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7784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84284-070B-2707-22B6-52401432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0"/>
            <a:ext cx="6732104" cy="67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816BC-1643-A187-4668-07F3BB6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-1"/>
            <a:ext cx="4761281" cy="4211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6CD61-E8DD-138D-0C58-98F697CF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44"/>
            <a:ext cx="6864626" cy="258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1A33-F869-68BD-474A-CC5214E6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76" y="33285"/>
            <a:ext cx="4384624" cy="3880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606699" y="-6471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362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1875-1026-1312-C102-E888A6F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00870" cy="450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A1CF9-EFBB-AB86-EF00-599CA3EB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04" y="2357719"/>
            <a:ext cx="3943795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3741-0A62-9BBD-3A9C-957222D6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0"/>
            <a:ext cx="4717775" cy="38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4715C-BB54-2894-0D43-28CF61DA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99" y="46536"/>
            <a:ext cx="4518601" cy="679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7C1F-5F4B-C438-E0AE-F331E814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" y="3831858"/>
            <a:ext cx="4664687" cy="3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2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AEB4-50FD-BD3F-37A0-9127D96F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7"/>
            <a:ext cx="4664765" cy="387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9DC49-9F9F-79C4-552E-08B43461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251"/>
            <a:ext cx="5998518" cy="284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C29C7F-E289-3689-A26F-5C72A2A9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34" y="882199"/>
            <a:ext cx="4664765" cy="38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C7E23-D8F2-25A4-B366-C68AC7EF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708" y="1614163"/>
            <a:ext cx="3261351" cy="15938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5CD8-5873-34C3-58C8-C5C9271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" y="88529"/>
            <a:ext cx="4356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9E3E5-5E95-2CBF-C611-1A91C555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" y="507629"/>
            <a:ext cx="4356099" cy="18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7EFED-C7AA-1EC9-C07A-B060F207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" y="2487256"/>
            <a:ext cx="4330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156DF-135C-60E0-83BB-E2548E61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10" y="2787971"/>
            <a:ext cx="2151398" cy="113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778940-FF87-31E4-F90E-4CA993AF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141" y="1550651"/>
            <a:ext cx="3072046" cy="850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A713D-0955-8618-48E3-68272D0EF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0" y="3935056"/>
            <a:ext cx="4062336" cy="1315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DEFFA-1D5F-DD05-8121-CE5BDF0E4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708" y="29469"/>
            <a:ext cx="3445353" cy="16527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73299-0BDE-BF30-018B-8A7705CA0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222" y="4529976"/>
            <a:ext cx="5718778" cy="2334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229BED-9C73-D3B3-1C2C-5413327EA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" y="5252761"/>
            <a:ext cx="3791857" cy="1474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C24944-91E8-4934-9847-52F7338A4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6" y="3215430"/>
            <a:ext cx="4855405" cy="1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791025-CC0F-D249-FAEC-3A2322D4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5" y="33285"/>
            <a:ext cx="5435462" cy="47418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39FCA-EA4F-057E-6DC0-31313DF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" y="34731"/>
            <a:ext cx="3583511" cy="3252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8FA27-BCE4-8C38-3635-3B981B53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" y="3289020"/>
            <a:ext cx="3583511" cy="165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B3E49-3FAA-13E9-54CB-7EE9CD70C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6" t="31759" r="47854" b="45494"/>
          <a:stretch/>
        </p:blipFill>
        <p:spPr>
          <a:xfrm>
            <a:off x="62513" y="4900036"/>
            <a:ext cx="4130767" cy="1923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55F70A-0A01-BF98-7ACE-D78BD84F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237" y="5135159"/>
            <a:ext cx="5162453" cy="1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7" descr="Text&#10;&#10;Description automatically generated">
            <a:extLst>
              <a:ext uri="{FF2B5EF4-FFF2-40B4-BE49-F238E27FC236}">
                <a16:creationId xmlns:a16="http://schemas.microsoft.com/office/drawing/2014/main" id="{E64F91A5-5EEB-C2C6-2D91-5D1239BF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" y="0"/>
            <a:ext cx="3470037" cy="2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3EF86D0-C8B7-7762-4E56-2ABAFC3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76" y="82625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81912-DDBE-1A44-B49A-F783330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3323732"/>
            <a:ext cx="4122835" cy="312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E498B-9166-A0D0-A96D-E476D85C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4" y="0"/>
            <a:ext cx="5412418" cy="332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0BC7F-435D-82C2-1EEA-D2370E21B024}"/>
              </a:ext>
            </a:extLst>
          </p:cNvPr>
          <p:cNvSpPr txBox="1"/>
          <p:nvPr/>
        </p:nvSpPr>
        <p:spPr>
          <a:xfrm>
            <a:off x="8703845" y="571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147A2-3BAD-AC0D-EA77-5734CF6D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64" y="3323732"/>
            <a:ext cx="4893831" cy="2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1B39F-0336-7711-5157-63BC327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11" y="33285"/>
            <a:ext cx="2302891" cy="1936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-24589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EA6-B3FD-35EF-3F6D-6C125787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971330" cy="310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127A6-6E09-0318-1D92-243D1703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11" y="3140408"/>
            <a:ext cx="1887008" cy="4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271E6-8543-E664-35B1-389BC088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87965"/>
            <a:ext cx="2419109" cy="3593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60A7-2AB8-9B08-6B7A-ECC67596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4" y="2641601"/>
            <a:ext cx="2419108" cy="3882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0592-4710-182F-311D-3F0A6386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711" y="1933642"/>
            <a:ext cx="2472146" cy="1218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1FBD8-3B28-10F8-8AC4-CAFA0721E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689" y="-11575"/>
            <a:ext cx="193040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305C6-C9FA-2F97-B85D-4CB00CC2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26" y="312517"/>
            <a:ext cx="1925213" cy="300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D2A1AC-2565-FEA2-727C-4CCAB0A7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572" y="4726144"/>
            <a:ext cx="3730748" cy="21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23B342-F390-A770-1C2C-76CB18D21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9813" y="3815051"/>
            <a:ext cx="903402" cy="7922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A4272E-3A0E-B488-0C69-A0C227E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556" y="3813038"/>
            <a:ext cx="3024692" cy="99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47173-2F8F-64E0-1184-D667A0E9CE45}"/>
              </a:ext>
            </a:extLst>
          </p:cNvPr>
          <p:cNvSpPr txBox="1"/>
          <p:nvPr/>
        </p:nvSpPr>
        <p:spPr>
          <a:xfrm>
            <a:off x="4779711" y="3609094"/>
            <a:ext cx="2842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Melt</a:t>
            </a:r>
            <a:r>
              <a:rPr lang="en-US" sz="1200" dirty="0"/>
              <a:t> - unpivot </a:t>
            </a:r>
            <a:r>
              <a:rPr lang="en-US" sz="1200" dirty="0" err="1"/>
              <a:t>df</a:t>
            </a:r>
            <a:r>
              <a:rPr lang="en-US" sz="1200" dirty="0"/>
              <a:t> from wide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141816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B7954-CF09-2196-D601-DC81649F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29" y="33285"/>
            <a:ext cx="5150735" cy="6807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79339-0698-240F-5178-D70D3350B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9" t="23553" r="44750" b="7562"/>
          <a:stretch/>
        </p:blipFill>
        <p:spPr>
          <a:xfrm>
            <a:off x="212984" y="0"/>
            <a:ext cx="3155249" cy="68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6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E6180-2B7D-F342-3010-63EC51C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" y="33285"/>
            <a:ext cx="5051318" cy="683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DF4E2-9568-90D8-26B0-BDA99011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33285"/>
            <a:ext cx="4085901" cy="679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4529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3FBA9-1642-9A73-7409-7145B52F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7493" y="-841693"/>
            <a:ext cx="6856968" cy="8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2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FFAB0-A0D3-3397-0D0D-6662123D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2" y="1040788"/>
            <a:ext cx="8743116" cy="42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45E1C4C-08DC-2841-FFF9-62D4A1424D94}"/>
              </a:ext>
            </a:extLst>
          </p:cNvPr>
          <p:cNvSpPr txBox="1"/>
          <p:nvPr/>
        </p:nvSpPr>
        <p:spPr>
          <a:xfrm>
            <a:off x="8553691" y="33285"/>
            <a:ext cx="527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8106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490D5F-17D5-5315-399C-9905F1586E01}"/>
              </a:ext>
            </a:extLst>
          </p:cNvPr>
          <p:cNvSpPr txBox="1"/>
          <p:nvPr/>
        </p:nvSpPr>
        <p:spPr>
          <a:xfrm>
            <a:off x="8722115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0629A-5E0C-FD1E-6EB8-4B5C5D683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7" t="25823" r="50000" b="27426"/>
          <a:stretch/>
        </p:blipFill>
        <p:spPr>
          <a:xfrm>
            <a:off x="66238" y="45700"/>
            <a:ext cx="4089072" cy="399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1B11-C85D-D38D-5C2C-CB3C3D5B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10" y="34125"/>
            <a:ext cx="4934391" cy="3704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F1984-7AF2-4618-AE08-937BCAD67C4B}"/>
              </a:ext>
            </a:extLst>
          </p:cNvPr>
          <p:cNvSpPr txBox="1"/>
          <p:nvPr/>
        </p:nvSpPr>
        <p:spPr>
          <a:xfrm>
            <a:off x="8644970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CD5EC-B189-1454-A70E-33DE519C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77" y="3745314"/>
            <a:ext cx="3577080" cy="3083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04551-8B05-A76A-4634-2B8BDE6C4AB1}"/>
              </a:ext>
            </a:extLst>
          </p:cNvPr>
          <p:cNvSpPr txBox="1"/>
          <p:nvPr/>
        </p:nvSpPr>
        <p:spPr>
          <a:xfrm>
            <a:off x="2943228" y="415498"/>
            <a:ext cx="99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9BCE-A5FD-FE3A-8700-2044860BD5CA}"/>
              </a:ext>
            </a:extLst>
          </p:cNvPr>
          <p:cNvSpPr txBox="1"/>
          <p:nvPr/>
        </p:nvSpPr>
        <p:spPr>
          <a:xfrm>
            <a:off x="4882897" y="156787"/>
            <a:ext cx="2424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Finds arrays w/min. possible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61AAF-E49D-ABAA-5BFA-E99BFC8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2" y="4127394"/>
            <a:ext cx="3243556" cy="262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9D54D-F2F1-F6A4-1BF0-CC391BFE55A3}"/>
              </a:ext>
            </a:extLst>
          </p:cNvPr>
          <p:cNvSpPr txBox="1"/>
          <p:nvPr/>
        </p:nvSpPr>
        <p:spPr>
          <a:xfrm>
            <a:off x="3044952" y="446227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[1, 2, 5] =&gt; 4</a:t>
            </a:r>
          </a:p>
        </p:txBody>
      </p:sp>
    </p:spTree>
    <p:extLst>
      <p:ext uri="{BB962C8B-B14F-4D97-AF65-F5344CB8AC3E}">
        <p14:creationId xmlns:p14="http://schemas.microsoft.com/office/powerpoint/2010/main" val="15317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B0E3-0D21-F727-FB15-DEE5886D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" y="57276"/>
            <a:ext cx="4292603" cy="285068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39F3A81-4038-C264-9A1F-1FDDDA0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69" y="3428999"/>
            <a:ext cx="4055906" cy="2710259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098F03-047D-0B2B-8141-CCF38F2F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0" y="2907960"/>
            <a:ext cx="4451883" cy="38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9D53-709C-335E-36ED-524DB19A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34" y="9389"/>
            <a:ext cx="4292603" cy="331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CE262-9106-FA7A-CEF6-F787AB61AF1E}"/>
              </a:ext>
            </a:extLst>
          </p:cNvPr>
          <p:cNvSpPr txBox="1"/>
          <p:nvPr/>
        </p:nvSpPr>
        <p:spPr>
          <a:xfrm>
            <a:off x="8644675" y="9389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8626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C8D7D-D761-E79D-AA98-2A96C076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4"/>
            <a:ext cx="3217762" cy="41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AC8D-3A74-CA2C-C319-C9CB9A46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4" y="103298"/>
            <a:ext cx="3023882" cy="3359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8E1C-15BA-A55B-7033-3F472BDE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0" y="104744"/>
            <a:ext cx="3023881" cy="56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5AA72E-93A7-72C1-EA32-822631E83B69}"/>
              </a:ext>
            </a:extLst>
          </p:cNvPr>
          <p:cNvSpPr txBox="1"/>
          <p:nvPr/>
        </p:nvSpPr>
        <p:spPr>
          <a:xfrm>
            <a:off x="8670403" y="104744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DD401-1515-25EF-3E57-FD44EA797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" y="4676894"/>
            <a:ext cx="2754296" cy="2091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E3AB70-19E1-CBF9-CCD9-ECA89DC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439" y="3659935"/>
            <a:ext cx="3711133" cy="20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C6EB-91D8-CE1A-F27D-B8DCFC5A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8" y="117555"/>
            <a:ext cx="3526627" cy="3935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FD86F-95D7-0C18-E03E-E42F095B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8" y="568480"/>
            <a:ext cx="3201290" cy="2674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CB5DB-04D7-7EC0-5A15-DA6A9392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8" y="4114430"/>
            <a:ext cx="3672363" cy="2663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D0620-DBF0-53AA-2293-4475A953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07" y="3183120"/>
            <a:ext cx="3287622" cy="2958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3053-487A-EAA6-9567-F7501BC6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222" y="4825405"/>
            <a:ext cx="3655721" cy="199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4BD0-ABEE-8149-2A5B-BB09DD13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222" y="39959"/>
            <a:ext cx="3316034" cy="2170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189F9-FFE0-B791-2868-39DE45802273}"/>
              </a:ext>
            </a:extLst>
          </p:cNvPr>
          <p:cNvSpPr txBox="1"/>
          <p:nvPr/>
        </p:nvSpPr>
        <p:spPr>
          <a:xfrm>
            <a:off x="8710520" y="55436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0906-73EE-16D8-2A9E-E7CAF2ECEB3A}"/>
              </a:ext>
            </a:extLst>
          </p:cNvPr>
          <p:cNvSpPr txBox="1"/>
          <p:nvPr/>
        </p:nvSpPr>
        <p:spPr>
          <a:xfrm>
            <a:off x="6942083" y="2550477"/>
            <a:ext cx="1975097" cy="138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b="1" dirty="0"/>
              <a:t>Articulation point</a:t>
            </a:r>
          </a:p>
          <a:p>
            <a:r>
              <a:rPr lang="en-US" sz="1400" dirty="0"/>
              <a:t>(vertex) or</a:t>
            </a:r>
          </a:p>
          <a:p>
            <a:r>
              <a:rPr lang="en-US" sz="1400" b="1" dirty="0"/>
              <a:t>bridge</a:t>
            </a:r>
            <a:r>
              <a:rPr lang="en-US" sz="1400" dirty="0"/>
              <a:t> (edge) –</a:t>
            </a:r>
          </a:p>
          <a:p>
            <a:r>
              <a:rPr lang="en-US" sz="1400" dirty="0"/>
              <a:t>disconnects graph</a:t>
            </a:r>
          </a:p>
          <a:p>
            <a:r>
              <a:rPr lang="en-US" sz="1400" dirty="0"/>
              <a:t>when removed.</a:t>
            </a:r>
          </a:p>
          <a:p>
            <a:r>
              <a:rPr lang="en-US" sz="1400" dirty="0"/>
              <a:t>Connectedness verified</a:t>
            </a:r>
          </a:p>
          <a:p>
            <a:r>
              <a:rPr lang="en-US" sz="1400" dirty="0"/>
              <a:t>by DFS</a:t>
            </a:r>
          </a:p>
        </p:txBody>
      </p:sp>
    </p:spTree>
    <p:extLst>
      <p:ext uri="{BB962C8B-B14F-4D97-AF65-F5344CB8AC3E}">
        <p14:creationId xmlns:p14="http://schemas.microsoft.com/office/powerpoint/2010/main" val="18542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44173-781A-A819-54B5-B8ABEB0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" y="56986"/>
            <a:ext cx="2961306" cy="56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5D9FA-03A4-4F45-0C2B-9393CFC8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92" y="4605389"/>
            <a:ext cx="4219671" cy="2084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78FDD6-089F-EE2B-7865-E84B9BD8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38" y="1163"/>
            <a:ext cx="2620196" cy="359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57181-C5F3-F3DB-1521-1DD5E1C6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34" y="56986"/>
            <a:ext cx="2620196" cy="4713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C2C2C-16EB-46BB-BF7B-66848C3C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63" y="4757013"/>
            <a:ext cx="2450670" cy="2067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1C495-E4FD-7893-B055-9A0B253B197B}"/>
              </a:ext>
            </a:extLst>
          </p:cNvPr>
          <p:cNvSpPr txBox="1"/>
          <p:nvPr/>
        </p:nvSpPr>
        <p:spPr>
          <a:xfrm>
            <a:off x="8758423" y="0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D888-FA28-176F-CC98-15FAFF44C4AC}"/>
              </a:ext>
            </a:extLst>
          </p:cNvPr>
          <p:cNvSpPr txBox="1"/>
          <p:nvPr/>
        </p:nvSpPr>
        <p:spPr>
          <a:xfrm>
            <a:off x="3249625" y="3738864"/>
            <a:ext cx="2111949" cy="92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b="1" dirty="0"/>
              <a:t>Array representation</a:t>
            </a:r>
            <a:r>
              <a:rPr lang="en-US" sz="1100" dirty="0"/>
              <a:t> of bin. tree:</a:t>
            </a:r>
          </a:p>
          <a:p>
            <a:r>
              <a:rPr lang="en-US" sz="1100" dirty="0"/>
              <a:t>node </a:t>
            </a:r>
            <a:r>
              <a:rPr lang="en-US" sz="1100" dirty="0" err="1"/>
              <a:t>i</a:t>
            </a:r>
            <a:endParaRPr lang="en-US" sz="1100" dirty="0"/>
          </a:p>
          <a:p>
            <a:r>
              <a:rPr lang="en-US" sz="1100" dirty="0"/>
              <a:t>parent: </a:t>
            </a:r>
            <a:r>
              <a:rPr lang="en-US" sz="1100" b="1" dirty="0"/>
              <a:t>(i-1)/2</a:t>
            </a:r>
          </a:p>
          <a:p>
            <a:r>
              <a:rPr lang="en-US" sz="1100" dirty="0"/>
              <a:t>left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+ 1</a:t>
            </a:r>
          </a:p>
          <a:p>
            <a:r>
              <a:rPr lang="en-US" sz="1100" dirty="0"/>
              <a:t>right child: </a:t>
            </a:r>
            <a:r>
              <a:rPr lang="en-US" sz="1100" b="1" dirty="0"/>
              <a:t>2*</a:t>
            </a:r>
            <a:r>
              <a:rPr lang="en-US" sz="1100" b="1" dirty="0" err="1"/>
              <a:t>i</a:t>
            </a:r>
            <a:r>
              <a:rPr lang="en-US" sz="1100" b="1" dirty="0"/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45863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4C3F0-AFD9-DDD6-67CF-129C020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72" y="5523898"/>
            <a:ext cx="2896247" cy="1231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4CDA9-4DEB-7995-732A-628451AC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82" y="3905719"/>
            <a:ext cx="3131961" cy="1618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49012B-28C0-3213-C384-46B2C1BE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" y="2461551"/>
            <a:ext cx="2928293" cy="145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196BC-D624-5425-1A01-A16B7A4A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72" y="2206728"/>
            <a:ext cx="3023369" cy="134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20D00-192E-C071-00E0-8B32ACB4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5" y="93081"/>
            <a:ext cx="3128535" cy="1564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A5262-7652-374F-5B36-65FC49181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243" y="2611615"/>
            <a:ext cx="3197751" cy="2122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05AE5-FC15-CB96-F2E1-83F64CD23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" y="3948503"/>
            <a:ext cx="2767859" cy="189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BEFE-A9EA-8682-8EA7-396B08A5D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56" y="4829945"/>
            <a:ext cx="3378438" cy="183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9F39-4F79-4EA2-6295-CD63F5B04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4265" y="65504"/>
            <a:ext cx="2835442" cy="2546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0F305D-372A-3785-DCF1-4375F422D3B4}"/>
              </a:ext>
            </a:extLst>
          </p:cNvPr>
          <p:cNvSpPr txBox="1"/>
          <p:nvPr/>
        </p:nvSpPr>
        <p:spPr>
          <a:xfrm>
            <a:off x="8713971" y="-21475"/>
            <a:ext cx="320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9B88-FD0B-E446-CF77-7F761CDAA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66" y="0"/>
            <a:ext cx="2853568" cy="21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C6D0-1AF8-8D1B-5760-A3885EE3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" y="74250"/>
            <a:ext cx="2524969" cy="23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3AF0-BCDA-D296-F2D8-C3F7D1B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1" y="77487"/>
            <a:ext cx="2304972" cy="3379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1F3A-3A74-69D4-1F09-D9D9D4D2D9F5}"/>
              </a:ext>
            </a:extLst>
          </p:cNvPr>
          <p:cNvSpPr txBox="1"/>
          <p:nvPr/>
        </p:nvSpPr>
        <p:spPr>
          <a:xfrm>
            <a:off x="33172" y="2446955"/>
            <a:ext cx="19543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Queue - FIFO, stack - LIFO</a:t>
            </a:r>
          </a:p>
          <a:p>
            <a:r>
              <a:rPr lang="en-US" sz="1050" dirty="0"/>
              <a:t>Dequeue – double-ended queue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0AF11-C455-2428-DBB1-4A2F8941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648" y="74249"/>
            <a:ext cx="3180802" cy="303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BDA4A-D8EF-B69C-F881-D23091D51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" y="2873090"/>
            <a:ext cx="2304973" cy="275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C5851-7CD6-2D4E-DA4D-23C5D8A87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271" y="4981477"/>
            <a:ext cx="2993916" cy="1799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3A3431-F934-2AB2-FA52-78075CB00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67" y="4634087"/>
            <a:ext cx="2592404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4E438-A483-42D7-74EE-4738FA7D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28" y="60767"/>
            <a:ext cx="1300893" cy="1405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DC6734-2BE2-A742-EF11-BF91424F8F3F}"/>
              </a:ext>
            </a:extLst>
          </p:cNvPr>
          <p:cNvSpPr txBox="1"/>
          <p:nvPr/>
        </p:nvSpPr>
        <p:spPr>
          <a:xfrm>
            <a:off x="8842285" y="1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4A24-87C1-21F3-5840-C2BA02EB3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386" y="3121726"/>
            <a:ext cx="2285488" cy="1572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829DC-DAA3-A434-F0BE-854B8D8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467" y="3432760"/>
            <a:ext cx="2201919" cy="1548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C8C703-67B3-54B1-E071-C67F9F3EA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9031" y="4402924"/>
            <a:ext cx="2327132" cy="1486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B37A-5D73-FA27-6A62-0274377E3121}"/>
              </a:ext>
            </a:extLst>
          </p:cNvPr>
          <p:cNvSpPr txBox="1"/>
          <p:nvPr/>
        </p:nvSpPr>
        <p:spPr>
          <a:xfrm>
            <a:off x="6243556" y="3041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(SLL)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35A8-F536-756E-A635-FCF8B5CBEB46}"/>
              </a:ext>
            </a:extLst>
          </p:cNvPr>
          <p:cNvSpPr txBox="1"/>
          <p:nvPr/>
        </p:nvSpPr>
        <p:spPr>
          <a:xfrm>
            <a:off x="2453079" y="33639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43DA-19C9-BCE1-D599-B63DBA72B4C9}"/>
              </a:ext>
            </a:extLst>
          </p:cNvPr>
          <p:cNvSpPr txBox="1"/>
          <p:nvPr/>
        </p:nvSpPr>
        <p:spPr>
          <a:xfrm>
            <a:off x="5162711" y="49320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D0D4-1C74-5E09-07B4-B6C9720836B8}"/>
              </a:ext>
            </a:extLst>
          </p:cNvPr>
          <p:cNvSpPr txBox="1"/>
          <p:nvPr/>
        </p:nvSpPr>
        <p:spPr>
          <a:xfrm>
            <a:off x="8362453" y="4402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(SLL)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83C3-06B6-AF74-D7F0-9F4E295D7832}"/>
              </a:ext>
            </a:extLst>
          </p:cNvPr>
          <p:cNvSpPr txBox="1"/>
          <p:nvPr/>
        </p:nvSpPr>
        <p:spPr>
          <a:xfrm>
            <a:off x="4974097" y="175771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[11, 14, 21] =&gt; 11:14, 14:21, 21:-1</a:t>
            </a:r>
          </a:p>
        </p:txBody>
      </p:sp>
    </p:spTree>
    <p:extLst>
      <p:ext uri="{BB962C8B-B14F-4D97-AF65-F5344CB8AC3E}">
        <p14:creationId xmlns:p14="http://schemas.microsoft.com/office/powerpoint/2010/main" val="280587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3449</TotalTime>
  <Words>142</Words>
  <Application>Microsoft Macintosh PowerPoint</Application>
  <PresentationFormat>Letter Paper (8.5x11 in)</PresentationFormat>
  <Paragraphs>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Nedilko</dc:creator>
  <cp:lastModifiedBy>Nedilko, Andrew</cp:lastModifiedBy>
  <cp:revision>79</cp:revision>
  <cp:lastPrinted>2024-06-24T09:55:31Z</cp:lastPrinted>
  <dcterms:created xsi:type="dcterms:W3CDTF">2022-06-07T05:59:01Z</dcterms:created>
  <dcterms:modified xsi:type="dcterms:W3CDTF">2024-06-24T10:03:50Z</dcterms:modified>
</cp:coreProperties>
</file>